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5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9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87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62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39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2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4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2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2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5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9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0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9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2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1E1B-7E1F-400A-9ADC-DB28220AED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4CD543-C980-4024-92DF-949B24F74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7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8985" y="189413"/>
            <a:ext cx="8915399" cy="117783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ПРИ РАБОТЕ ЗА КОМПЬЮТЕРОМ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09463" y="6470469"/>
            <a:ext cx="2769915" cy="304051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Касаикин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26711" r="8076" b="11530"/>
          <a:stretch/>
        </p:blipFill>
        <p:spPr>
          <a:xfrm>
            <a:off x="3403076" y="2196446"/>
            <a:ext cx="6611664" cy="36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9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317" y="434577"/>
            <a:ext cx="8911687" cy="6248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Подведем итоги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5413" y="1305186"/>
            <a:ext cx="8915400" cy="23447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 работе за компьютером необходимо помнить: к каждому рабочему месту подведено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опасное для жизни напряжение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во время работы надо быть предельно внимательным и соблюдать все требования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Чтобы работа за компьютером не оказалась вредной для здоровья, необходимо предпринимать меры предосторожности и следить за правильной организацией своего рабочего места.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98" r="60571" b="41842"/>
          <a:stretch/>
        </p:blipFill>
        <p:spPr>
          <a:xfrm>
            <a:off x="5008938" y="3895738"/>
            <a:ext cx="2966138" cy="28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00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154" y="2978331"/>
            <a:ext cx="8911687" cy="96665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70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691" y="815541"/>
            <a:ext cx="8915400" cy="21423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должны быть согнуты под прямым углом и опираться на пол.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Спинка стула должна поддерживать нижнюю половину спины.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за компьютером голову держите прямо, с небольшим наклоном вперед.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край экрана монитора должен быть на уровне глаз, а расстояние до него от 45 до 70 см.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за компьютером пользователю с плохим зрением надо обязательно надевать очки или контактные линзы.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t="23053" r="52372" b="15542"/>
          <a:stretch/>
        </p:blipFill>
        <p:spPr>
          <a:xfrm>
            <a:off x="5071621" y="4728455"/>
            <a:ext cx="1638918" cy="1628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154" y="6357257"/>
            <a:ext cx="8012475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за компьютером через каждый час необходимо делать перерыв 5 – 10 минут.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691" y="309690"/>
            <a:ext cx="825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посадка за компьютером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22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5624" y="1264649"/>
            <a:ext cx="8915400" cy="238603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Включайте и перегружайте ПК только с разрешения учителя;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трогайте питающие провода и разъемы соединительных кабелей;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прикасайтесь к экрану и тыльной стороне монитора;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Работайте на клавиатуре чистыми, сухими руками;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клавиши нажимайте легко, не задерживая их в нажатом положении; не допускайте резких ударов по клавиатуре.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514" y="322217"/>
            <a:ext cx="831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во время работы за компьютером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70476" r="10284" b="4888"/>
          <a:stretch/>
        </p:blipFill>
        <p:spPr>
          <a:xfrm>
            <a:off x="2721511" y="4602794"/>
            <a:ext cx="7400323" cy="1595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9849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491" y="296091"/>
            <a:ext cx="8911687" cy="5399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при работе с компьютером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4447" y="1036319"/>
            <a:ext cx="8915400" cy="42238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Трогать разъемы соединительных кабелей.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Прикасаться к питающим проводам и устройствам затемнения.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Прикасаться к тыльной стороне монитора, клавиатуры, к экрану.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и выключать аппаратуру без разрешения учителя.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Класть на монитор и клавиатуру книги и тетради.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влажными руками.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Самим ремонтировать испорченную аппаратуру. 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9" t="16635" r="2052" b="67111"/>
          <a:stretch/>
        </p:blipFill>
        <p:spPr>
          <a:xfrm>
            <a:off x="8894820" y="4581427"/>
            <a:ext cx="3108644" cy="20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88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222" y="301894"/>
            <a:ext cx="7725091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основных правил при работе за компьютером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672" y="1410788"/>
            <a:ext cx="9236115" cy="377762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слабом зрении садиться за компьютер можно только в очках;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расстояние от глаз до экрана (50-70 см);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перерывы в работе и гимнастику для глаз через каждые 10-25 минут работы перед монитором;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правильную рабочую позу;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работать на компьютере в темноте;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содержательной стороной игр и программ;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занятий умываться прохладной водой.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5" t="59810" r="1"/>
          <a:stretch/>
        </p:blipFill>
        <p:spPr>
          <a:xfrm>
            <a:off x="9598100" y="4138366"/>
            <a:ext cx="2352934" cy="25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49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280" y="226422"/>
            <a:ext cx="8911687" cy="6074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 при работе за компьютером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280" y="1282941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гимнастики для глаз;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перерывы в работе за компьютером (каждые 40 минут);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 должен находиться в 60 – 70 сантиметрах от пользователя и чуть выше уровня глаз;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лучше всего ставить в углу;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Регулярная влажная уборка в помещении.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1" t="71111" r="4731" b="9371"/>
          <a:stretch/>
        </p:blipFill>
        <p:spPr>
          <a:xfrm>
            <a:off x="8309564" y="3902696"/>
            <a:ext cx="3279121" cy="254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0810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285" y="119013"/>
            <a:ext cx="8911687" cy="6212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нельзя делать за компьютером?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9909" y="757647"/>
            <a:ext cx="8915400" cy="93181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Нельзя долго работать на компьютере и перегружать свой организм.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Виртуальный мир никогда не заменит живое общение, спорт и природу.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42286" r="55714" b="7174"/>
          <a:stretch/>
        </p:blipFill>
        <p:spPr>
          <a:xfrm>
            <a:off x="2630282" y="2498101"/>
            <a:ext cx="3743372" cy="3998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t="18413" r="7714" b="31683"/>
          <a:stretch/>
        </p:blipFill>
        <p:spPr>
          <a:xfrm>
            <a:off x="6927722" y="2498101"/>
            <a:ext cx="3881232" cy="3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20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657" y="357050"/>
            <a:ext cx="8911687" cy="7467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708" y="1216933"/>
            <a:ext cx="9669584" cy="37776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является электрическим прибором, поэтому для собственной безопасности необходимо помнить, что 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рабочему месту подведен опасный для жизни электрический ток.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2602" r="56572" b="19493"/>
          <a:stretch/>
        </p:blipFill>
        <p:spPr>
          <a:xfrm>
            <a:off x="4430598" y="2852870"/>
            <a:ext cx="3232945" cy="388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31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127" y="49105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 по окончании работы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4840" y="1408274"/>
            <a:ext cx="8915400" cy="120178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Закройте все открытые приложения, папки, документы;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Выключайте компьютеры только по указанию учителя;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Сдайте свое рабочее место учителю.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2" t="61968" r="2952" b="-1015"/>
          <a:stretch/>
        </p:blipFill>
        <p:spPr>
          <a:xfrm>
            <a:off x="4751108" y="3232612"/>
            <a:ext cx="3312955" cy="362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</TotalTime>
  <Words>485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Легкий дым</vt:lpstr>
      <vt:lpstr>ТЕХНИКА БЕЗОПАСНОСТИ ПРИ РАБОТЕ ЗА КОМПЬЮТЕРОМ</vt:lpstr>
      <vt:lpstr>Презентация PowerPoint</vt:lpstr>
      <vt:lpstr>Презентация PowerPoint</vt:lpstr>
      <vt:lpstr>Техника безопасности при работе с компьютером</vt:lpstr>
      <vt:lpstr>7 основных правил при работе за компьютером</vt:lpstr>
      <vt:lpstr>Правила техники безопасности при работе за компьютером</vt:lpstr>
      <vt:lpstr>Что нельзя делать за компьютером? </vt:lpstr>
      <vt:lpstr>Правила техники безопасности</vt:lpstr>
      <vt:lpstr>Требования безопасности по окончании работы</vt:lpstr>
      <vt:lpstr>Подведем итоги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ПРИ РАБОТЕ ЗА КОМПЬЮТЕРОМ</dc:title>
  <dc:creator>Кабинет 31</dc:creator>
  <cp:lastModifiedBy>Main33Cab</cp:lastModifiedBy>
  <cp:revision>16</cp:revision>
  <dcterms:created xsi:type="dcterms:W3CDTF">2024-05-06T08:04:15Z</dcterms:created>
  <dcterms:modified xsi:type="dcterms:W3CDTF">2024-05-06T11:10:54Z</dcterms:modified>
</cp:coreProperties>
</file>